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4" r:id="rId2"/>
    <p:sldId id="272" r:id="rId3"/>
    <p:sldId id="369" r:id="rId4"/>
    <p:sldId id="370" r:id="rId5"/>
    <p:sldId id="379" r:id="rId6"/>
    <p:sldId id="377" r:id="rId7"/>
    <p:sldId id="386" r:id="rId8"/>
    <p:sldId id="380" r:id="rId9"/>
    <p:sldId id="381" r:id="rId10"/>
    <p:sldId id="387" r:id="rId11"/>
    <p:sldId id="382" r:id="rId12"/>
    <p:sldId id="384" r:id="rId13"/>
    <p:sldId id="392" r:id="rId14"/>
    <p:sldId id="390" r:id="rId15"/>
    <p:sldId id="389" r:id="rId16"/>
    <p:sldId id="393" r:id="rId17"/>
    <p:sldId id="385" r:id="rId18"/>
    <p:sldId id="383" r:id="rId19"/>
    <p:sldId id="388" r:id="rId20"/>
    <p:sldId id="327" r:id="rId21"/>
  </p:sldIdLst>
  <p:sldSz cx="13004800" cy="9753600"/>
  <p:notesSz cx="7559675" cy="10691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10"/>
    <a:srgbClr val="E3A74C"/>
    <a:srgbClr val="6C626D"/>
    <a:srgbClr val="F1E7C4"/>
    <a:srgbClr val="BC4155"/>
    <a:srgbClr val="DDF0F6"/>
    <a:srgbClr val="586F91"/>
    <a:srgbClr val="485E7C"/>
    <a:srgbClr val="ACE0F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9" autoAdjust="0"/>
  </p:normalViewPr>
  <p:slideViewPr>
    <p:cSldViewPr snapToGrid="0">
      <p:cViewPr varScale="1">
        <p:scale>
          <a:sx n="44" d="100"/>
          <a:sy n="44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Click to edit the notes'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C9402AC-41F3-4094-9F49-0BE3ECAC73E3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indent="0" algn="r">
              <a:buNone/>
            </a:pPr>
            <a:fld id="{2C9402AC-41F3-4094-9F49-0BE3ECAC73E3}" type="slidenum">
              <a:rPr lang="en-GB" sz="1400" b="0" strike="noStrike" spc="-1" smtClean="0">
                <a:solidFill>
                  <a:srgbClr val="000000"/>
                </a:solidFill>
                <a:latin typeface="Times New Roman"/>
              </a:rPr>
              <a:t>2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770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F2D60-C225-891F-E64A-55154A449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62E2E2-788C-2D42-7FB4-DF659A1AD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4C1F94-3F32-2B50-2AB0-CA0C63BC9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476B8C-43CE-FBBB-DBDA-D67681A2B1B0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indent="0" algn="r">
              <a:buNone/>
            </a:pPr>
            <a:fld id="{2C9402AC-41F3-4094-9F49-0BE3ECAC73E3}" type="slidenum">
              <a:rPr lang="en-GB" sz="1400" b="0" strike="noStrike" spc="-1" smtClean="0">
                <a:solidFill>
                  <a:srgbClr val="000000"/>
                </a:solidFill>
                <a:latin typeface="Times New Roman"/>
              </a:rPr>
              <a:t>3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9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E24D7A-EF1E-4731-A6AA-E45A2906DF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79DB2F-4B0C-47FC-AF48-536B8BE6B6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EBCE9B-F324-4B10-AF3B-AA23A81828A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B4784-BED5-497C-A486-3CB9D9B9FC8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02C4-1E0A-44D3-A8EF-EE635FEC3F0E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DFFD-2A6E-40B6-832F-CC25CF2CF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139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899580-4FAD-4F90-BDD7-920820ACB09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05AF30-212D-401E-98C6-F6712ED69C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52A1F0-3B60-4141-B373-1C57A9EA1A6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2027D0-9937-48F9-B73A-78F5A05EAF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714896-0CDD-4EEB-9583-7D9C1505B6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599C31-D35C-4293-A09C-82637BD38E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BBD504-4015-43C3-8E7B-4F0D3C1D6E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B05203-F67B-462A-8C38-1126A2151C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2347A1C-57FE-4054-B443-164B26C1B28D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DF53A-8D5C-44EA-B8B4-7A33F5B82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8213" y="2058389"/>
            <a:ext cx="6828373" cy="1323440"/>
          </a:xfrm>
        </p:spPr>
        <p:txBody>
          <a:bodyPr anchor="b">
            <a:normAutofit/>
          </a:bodyPr>
          <a:lstStyle/>
          <a:p>
            <a:r>
              <a:rPr lang="zh-CN" altLang="en-US" sz="66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诸神的面具</a:t>
            </a:r>
            <a:r>
              <a:rPr lang="en-US" altLang="zh-CN" sz="66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CN" altLang="en-US" sz="66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成功</a:t>
            </a:r>
            <a:endParaRPr lang="zh-HK" altLang="en-US" sz="668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908A49-7A53-1962-158F-4E66F462B6C2}"/>
              </a:ext>
            </a:extLst>
          </p:cNvPr>
          <p:cNvSpPr txBox="1"/>
          <p:nvPr/>
        </p:nvSpPr>
        <p:spPr>
          <a:xfrm>
            <a:off x="7953829" y="5666154"/>
            <a:ext cx="33092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香港聖經教會</a:t>
            </a:r>
            <a:b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上水堂主日学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26 October</a:t>
            </a:r>
          </a:p>
          <a:p>
            <a:r>
              <a:rPr lang="en-US" altLang="zh-CN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Jiaxue</a:t>
            </a:r>
            <a:r>
              <a:rPr lang="en-US" altLang="zh-C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You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6770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4E48D-E4C5-505A-606C-B6AAD22A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06E3980-56AC-B13F-3C5E-D1A8A7B9612E}"/>
              </a:ext>
            </a:extLst>
          </p:cNvPr>
          <p:cNvSpPr txBox="1"/>
          <p:nvPr/>
        </p:nvSpPr>
        <p:spPr>
          <a:xfrm>
            <a:off x="1990223" y="3569456"/>
            <a:ext cx="9867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你的安全感来自于什么？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为什么来自于这个东西？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12 min (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分享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简短祷告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D64D72-400C-CBA9-0DB7-515B68B55204}"/>
              </a:ext>
            </a:extLst>
          </p:cNvPr>
          <p:cNvSpPr txBox="1">
            <a:spLocks/>
          </p:cNvSpPr>
          <p:nvPr/>
        </p:nvSpPr>
        <p:spPr>
          <a:xfrm>
            <a:off x="-362854" y="14514"/>
            <a:ext cx="5791200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成功的诱惑：安全感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92649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080E8-3B29-D821-C1D2-C153C690A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81E27B-3E76-DC6C-9652-DC36E0712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91" y="1016000"/>
            <a:ext cx="11765017" cy="3124636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A327F37D-8964-3120-8928-D46F44007BA7}"/>
              </a:ext>
            </a:extLst>
          </p:cNvPr>
          <p:cNvSpPr txBox="1">
            <a:spLocks/>
          </p:cNvSpPr>
          <p:nvPr/>
        </p:nvSpPr>
        <p:spPr>
          <a:xfrm>
            <a:off x="166912" y="8044542"/>
            <a:ext cx="7743373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历代君王、军事将领、当代名人</a:t>
            </a:r>
            <a:endParaRPr lang="en-US" altLang="zh-CN" sz="4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45EBA7E-8EE4-1BFB-FEB6-795A123A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1" y="3842615"/>
            <a:ext cx="11688806" cy="3839111"/>
          </a:xfrm>
          <a:prstGeom prst="rect">
            <a:avLst/>
          </a:prstGeom>
        </p:spPr>
      </p:pic>
      <p:sp>
        <p:nvSpPr>
          <p:cNvPr id="10" name="副标题 2">
            <a:extLst>
              <a:ext uri="{FF2B5EF4-FFF2-40B4-BE49-F238E27FC236}">
                <a16:creationId xmlns:a16="http://schemas.microsoft.com/office/drawing/2014/main" id="{C163128D-41BA-46CD-9503-D27521BBA2E4}"/>
              </a:ext>
            </a:extLst>
          </p:cNvPr>
          <p:cNvSpPr txBox="1">
            <a:spLocks/>
          </p:cNvSpPr>
          <p:nvPr/>
        </p:nvSpPr>
        <p:spPr>
          <a:xfrm>
            <a:off x="-268515" y="10886"/>
            <a:ext cx="6473368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成功的诱惑：对自己的看法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81770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4B47-F3D2-6DFE-1582-7D79E16C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>
            <a:extLst>
              <a:ext uri="{FF2B5EF4-FFF2-40B4-BE49-F238E27FC236}">
                <a16:creationId xmlns:a16="http://schemas.microsoft.com/office/drawing/2014/main" id="{59D26826-692E-046A-814F-81FD975934D0}"/>
              </a:ext>
            </a:extLst>
          </p:cNvPr>
          <p:cNvSpPr txBox="1">
            <a:spLocks/>
          </p:cNvSpPr>
          <p:nvPr/>
        </p:nvSpPr>
        <p:spPr>
          <a:xfrm>
            <a:off x="0" y="14514"/>
            <a:ext cx="3323771" cy="8128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成功的死人</a:t>
            </a:r>
            <a:endParaRPr lang="en-US" altLang="zh-CN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77E1E2-E4C2-3952-4A87-13BE5487A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1" y="772495"/>
            <a:ext cx="11765017" cy="18290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BB7F3B7-2AE6-B51B-4F2F-1C4186E54176}"/>
              </a:ext>
            </a:extLst>
          </p:cNvPr>
          <p:cNvSpPr txBox="1"/>
          <p:nvPr/>
        </p:nvSpPr>
        <p:spPr>
          <a:xfrm>
            <a:off x="888938" y="2725725"/>
            <a:ext cx="1120146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以利沙医治乃缦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1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乃缦是亚兰王的元帅，甚得亚兰王器重，因为耶和华借他使亚兰人打了许多胜仗。他是英勇的战士，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/>
              </a:rPr>
              <a:t>只是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患了麻风病。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2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亚兰人袭击以色列时，曾掳回一个以色列少女，这少女做了乃缦妻子的婢女。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3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有一天，她对主母说：“要是我主人去见撒马利亚的那位先知就好了！他一定能治好我主人的麻风病。” 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4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乃缦把这以色列少女的话告诉亚兰王。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5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</a:rPr>
              <a:t>亚兰王说：“你去吧。我会写信给以色列王的。”于是乃缦带了三百四十公斤银子、七十公斤金子和十套衣服，启程前往以色列。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5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F53F1-B928-9E35-75B2-4B4FDD2A6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03E7A2D-4EBF-6650-712F-57F3A6DF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00" y="1065004"/>
            <a:ext cx="9766999" cy="50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C6C56-8B07-0CE7-7BDA-EC1830830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223831A-B484-1B69-4482-97CCE88D7992}"/>
              </a:ext>
            </a:extLst>
          </p:cNvPr>
          <p:cNvSpPr txBox="1"/>
          <p:nvPr/>
        </p:nvSpPr>
        <p:spPr>
          <a:xfrm>
            <a:off x="783771" y="296713"/>
            <a:ext cx="10668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/>
            </a:endParaRPr>
          </a:p>
          <a:p>
            <a:pPr indent="457200" algn="just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/>
              </a:rPr>
              <a:t>6 </a:t>
            </a:r>
            <a:r>
              <a:rPr lang="zh-CN" altLang="en-US" sz="3200" dirty="0">
                <a:solidFill>
                  <a:prstClr val="black"/>
                </a:solidFill>
                <a:latin typeface="Arial"/>
              </a:rPr>
              <a:t>他带给以色列王的信上写着：“谨以此信介绍我的臣仆乃缦到你那里，你要医好他的麻风病。”</a:t>
            </a:r>
          </a:p>
          <a:p>
            <a:pPr indent="457200" algn="just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/>
              </a:rPr>
              <a:t>7 </a:t>
            </a:r>
            <a:r>
              <a:rPr lang="zh-CN" altLang="en-US" sz="3200" dirty="0">
                <a:solidFill>
                  <a:prstClr val="black"/>
                </a:solidFill>
                <a:latin typeface="Arial"/>
              </a:rPr>
              <a:t>以色列王读完信后，就撕裂衣服说：“难道我是上帝吗？我能操纵人的生死吗？这人竟叫我医好一个人的麻风病！他只是想找借口攻打我。”</a:t>
            </a:r>
            <a:endParaRPr lang="en-US" altLang="zh-CN" sz="3200" dirty="0">
              <a:solidFill>
                <a:prstClr val="black"/>
              </a:solidFill>
              <a:latin typeface="Arial"/>
            </a:endParaRPr>
          </a:p>
          <a:p>
            <a:pPr indent="457200" algn="just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/>
              </a:rPr>
              <a:t>8 </a:t>
            </a:r>
            <a:r>
              <a:rPr lang="zh-CN" altLang="en-US" sz="3200" dirty="0">
                <a:solidFill>
                  <a:prstClr val="black"/>
                </a:solidFill>
                <a:latin typeface="Arial"/>
              </a:rPr>
              <a:t>上帝的仆人以利沙听说以色列王撕裂了衣服，便派人去对王说：“你为什么撕裂衣服呢？让那人到我这里来，我要让他知道以色列有先知。”</a:t>
            </a:r>
          </a:p>
          <a:p>
            <a:pPr indent="457200" algn="just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/>
              </a:rPr>
              <a:t>9 </a:t>
            </a:r>
            <a:r>
              <a:rPr lang="zh-CN" altLang="en-US" sz="3200" dirty="0">
                <a:solidFill>
                  <a:prstClr val="black"/>
                </a:solidFill>
                <a:latin typeface="Arial"/>
              </a:rPr>
              <a:t>乃缦带领车辆和马匹到了以利沙的家，站在门口。</a:t>
            </a:r>
          </a:p>
          <a:p>
            <a:pPr indent="457200" algn="just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/>
              </a:rPr>
              <a:t>10 </a:t>
            </a:r>
            <a:r>
              <a:rPr lang="zh-CN" altLang="en-US" sz="3200" dirty="0">
                <a:solidFill>
                  <a:prstClr val="black"/>
                </a:solidFill>
                <a:latin typeface="Arial"/>
              </a:rPr>
              <a:t>以利沙派使者出去对乃缦说：“你到约旦河里洗七次，你的皮肤就会复原，并得到洁净。”</a:t>
            </a:r>
            <a:endParaRPr lang="en-US" altLang="zh-CN" sz="3200" dirty="0">
              <a:solidFill>
                <a:prstClr val="black"/>
              </a:solidFill>
              <a:latin typeface="Arial"/>
            </a:endParaRPr>
          </a:p>
          <a:p>
            <a:pPr indent="457200" algn="just">
              <a:defRPr/>
            </a:pPr>
            <a:endParaRPr lang="en-US" altLang="zh-CN" sz="3200" dirty="0">
              <a:solidFill>
                <a:prstClr val="black"/>
              </a:solidFill>
              <a:latin typeface="Arial"/>
            </a:endParaRPr>
          </a:p>
          <a:p>
            <a:pPr indent="457200" algn="just">
              <a:defRPr/>
            </a:pPr>
            <a:endParaRPr lang="zh-CN" altLang="en-US" sz="3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26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5BC81-2FD9-5E2A-7123-9D82161E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E96A92A-C3A8-9E74-44F1-801A9ADDB648}"/>
              </a:ext>
            </a:extLst>
          </p:cNvPr>
          <p:cNvSpPr txBox="1"/>
          <p:nvPr/>
        </p:nvSpPr>
        <p:spPr>
          <a:xfrm>
            <a:off x="783771" y="296713"/>
            <a:ext cx="106680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endParaRPr lang="en-US" altLang="zh-CN" sz="3200" dirty="0">
              <a:solidFill>
                <a:prstClr val="black"/>
              </a:solidFill>
              <a:latin typeface="Arial"/>
            </a:endParaRPr>
          </a:p>
          <a:p>
            <a:pPr indent="457200" algn="just"/>
            <a:r>
              <a:rPr lang="en-US" altLang="zh-CN" sz="3200" dirty="0"/>
              <a:t>11 </a:t>
            </a:r>
            <a:r>
              <a:rPr lang="zh-CN" altLang="en-US" sz="3200" dirty="0"/>
              <a:t>乃</a:t>
            </a:r>
            <a:r>
              <a:rPr lang="zh-CN" altLang="en-US" sz="3200" dirty="0">
                <a:latin typeface="+mn-ea"/>
              </a:rPr>
              <a:t>缦却怒冲冲地走了。他说：“我以为他一定会出来见我，为我站着求告他的上帝耶和华，用手在我的患处晃一晃，医好我的麻风病。</a:t>
            </a:r>
          </a:p>
          <a:p>
            <a:pPr indent="457200" algn="just"/>
            <a:r>
              <a:rPr lang="en-US" altLang="zh-CN" sz="3200" dirty="0">
                <a:latin typeface="+mn-ea"/>
              </a:rPr>
              <a:t>12 </a:t>
            </a:r>
            <a:r>
              <a:rPr lang="zh-CN" altLang="en-US" sz="3200" dirty="0">
                <a:latin typeface="+mn-ea"/>
              </a:rPr>
              <a:t>大马士革的亚波纳河和法尔法河不比以色列所有的河都好吗？难道我在那里洗就不能得到洁净吗？”于是，他怒冲冲地转身走了。</a:t>
            </a:r>
          </a:p>
          <a:p>
            <a:pPr indent="457200" algn="just"/>
            <a:r>
              <a:rPr lang="en-US" altLang="zh-CN" sz="3200" dirty="0">
                <a:latin typeface="+mn-ea"/>
              </a:rPr>
              <a:t>13 </a:t>
            </a:r>
            <a:r>
              <a:rPr lang="zh-CN" altLang="en-US" sz="3200" dirty="0">
                <a:latin typeface="+mn-ea"/>
              </a:rPr>
              <a:t>他的仆人上前对他说：“我父啊，先知若吩咐你做一件大事，难道你会不去做吗？何况他只是说你去洗洗就可以洁净！”</a:t>
            </a:r>
          </a:p>
          <a:p>
            <a:pPr indent="457200" algn="just"/>
            <a:r>
              <a:rPr lang="en-US" altLang="zh-CN" sz="3200" dirty="0">
                <a:latin typeface="+mn-ea"/>
              </a:rPr>
              <a:t>14 </a:t>
            </a:r>
            <a:r>
              <a:rPr lang="zh-CN" altLang="en-US" sz="3200" dirty="0">
                <a:latin typeface="+mn-ea"/>
              </a:rPr>
              <a:t>乃缦就去约旦河，照上帝仆人的话在河里洗了七次，便洁净了，皮肤变得像小孩子的一样。</a:t>
            </a:r>
            <a:endParaRPr lang="en-US" altLang="zh-CN" sz="3200" dirty="0">
              <a:latin typeface="+mn-ea"/>
            </a:endParaRPr>
          </a:p>
          <a:p>
            <a:pPr indent="457200" algn="just"/>
            <a:r>
              <a:rPr lang="en-US" altLang="zh-CN" sz="3200" dirty="0">
                <a:latin typeface="+mn-ea"/>
              </a:rPr>
              <a:t>15 </a:t>
            </a:r>
            <a:r>
              <a:rPr lang="zh-CN" altLang="en-US" sz="3200" dirty="0">
                <a:latin typeface="+mn-ea"/>
              </a:rPr>
              <a:t>乃缦率领全体随从回到上帝的仆人那里，</a:t>
            </a:r>
            <a:r>
              <a:rPr lang="zh-CN" altLang="en-US" sz="3200" dirty="0"/>
              <a:t>站在他面前说：“如今我才知道，除了以色列，普天下没有上帝。</a:t>
            </a:r>
          </a:p>
          <a:p>
            <a:pPr indent="457200" algn="just">
              <a:defRPr/>
            </a:pPr>
            <a:endParaRPr lang="zh-CN" altLang="en-US" sz="3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44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9CBF2-FD76-0506-7FC1-315B5818B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18B582EA-18A0-BA2B-2EDE-556E1AC5BD09}"/>
              </a:ext>
            </a:extLst>
          </p:cNvPr>
          <p:cNvSpPr txBox="1">
            <a:spLocks/>
          </p:cNvSpPr>
          <p:nvPr/>
        </p:nvSpPr>
        <p:spPr>
          <a:xfrm>
            <a:off x="0" y="188433"/>
            <a:ext cx="6335486" cy="9506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圣经经文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15839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534C8-01BD-F178-0B3C-0250C400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>
            <a:extLst>
              <a:ext uri="{FF2B5EF4-FFF2-40B4-BE49-F238E27FC236}">
                <a16:creationId xmlns:a16="http://schemas.microsoft.com/office/drawing/2014/main" id="{04A84966-2E30-C6D9-1F99-902F07FAD24A}"/>
              </a:ext>
            </a:extLst>
          </p:cNvPr>
          <p:cNvSpPr txBox="1">
            <a:spLocks/>
          </p:cNvSpPr>
          <p:nvPr/>
        </p:nvSpPr>
        <p:spPr>
          <a:xfrm>
            <a:off x="0" y="14514"/>
            <a:ext cx="3323771" cy="8128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</a:t>
            </a:r>
            <a:endParaRPr lang="en-US" altLang="zh-CN" sz="4000" dirty="0"/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0FC6C02E-FB82-3770-A551-61EBDE780D09}"/>
              </a:ext>
            </a:extLst>
          </p:cNvPr>
          <p:cNvSpPr txBox="1">
            <a:spLocks/>
          </p:cNvSpPr>
          <p:nvPr/>
        </p:nvSpPr>
        <p:spPr>
          <a:xfrm>
            <a:off x="1981198" y="3701143"/>
            <a:ext cx="8991601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个人的反思：为什么开始体谅妻子？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405970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6E858-47B8-D0AB-8900-90C2789F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>
            <a:extLst>
              <a:ext uri="{FF2B5EF4-FFF2-40B4-BE49-F238E27FC236}">
                <a16:creationId xmlns:a16="http://schemas.microsoft.com/office/drawing/2014/main" id="{06A44201-F7F9-1136-47B5-C4F9F64FB9BE}"/>
              </a:ext>
            </a:extLst>
          </p:cNvPr>
          <p:cNvSpPr txBox="1">
            <a:spLocks/>
          </p:cNvSpPr>
          <p:nvPr/>
        </p:nvSpPr>
        <p:spPr>
          <a:xfrm>
            <a:off x="0" y="14514"/>
            <a:ext cx="7373257" cy="1349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成功的诱惑：当代社会的反思</a:t>
            </a:r>
            <a:endParaRPr lang="en-US" altLang="zh-CN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4EAF57-AC21-B168-41A4-300EB70D6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4" y="1790269"/>
            <a:ext cx="11726912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9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C8275-89F3-1AD1-27C7-F65844406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>
            <a:extLst>
              <a:ext uri="{FF2B5EF4-FFF2-40B4-BE49-F238E27FC236}">
                <a16:creationId xmlns:a16="http://schemas.microsoft.com/office/drawing/2014/main" id="{79BD10CA-C277-B94B-FC23-DF7D8840D214}"/>
              </a:ext>
            </a:extLst>
          </p:cNvPr>
          <p:cNvSpPr txBox="1">
            <a:spLocks/>
          </p:cNvSpPr>
          <p:nvPr/>
        </p:nvSpPr>
        <p:spPr>
          <a:xfrm>
            <a:off x="0" y="14514"/>
            <a:ext cx="3323771" cy="8128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</a:t>
            </a:r>
            <a:endParaRPr lang="en-US" altLang="zh-CN" sz="4000" dirty="0"/>
          </a:p>
        </p:txBody>
      </p:sp>
      <p:sp>
        <p:nvSpPr>
          <p:cNvPr id="2" name="副标题 2">
            <a:extLst>
              <a:ext uri="{FF2B5EF4-FFF2-40B4-BE49-F238E27FC236}">
                <a16:creationId xmlns:a16="http://schemas.microsoft.com/office/drawing/2014/main" id="{4F260973-81D4-8D05-E195-32F3AE9C45D2}"/>
              </a:ext>
            </a:extLst>
          </p:cNvPr>
          <p:cNvSpPr txBox="1">
            <a:spLocks/>
          </p:cNvSpPr>
          <p:nvPr/>
        </p:nvSpPr>
        <p:spPr>
          <a:xfrm>
            <a:off x="141512" y="4216400"/>
            <a:ext cx="11295745" cy="17199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社会群体的反思：为什么大家现在如此内卷？</a:t>
            </a:r>
            <a:endParaRPr lang="en-US" altLang="zh-CN" sz="4000" dirty="0"/>
          </a:p>
          <a:p>
            <a:pPr indent="457200" algn="just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分享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简短祷告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en-US" altLang="zh-CN" sz="4000" dirty="0"/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176995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433E2A7-A956-C7FB-A5F2-AB4DEEAE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85"/>
            <a:ext cx="13004800" cy="86716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2AC29B3-D362-90F4-1DC2-FC85B2D6BE33}"/>
              </a:ext>
            </a:extLst>
          </p:cNvPr>
          <p:cNvSpPr txBox="1"/>
          <p:nvPr/>
        </p:nvSpPr>
        <p:spPr>
          <a:xfrm>
            <a:off x="1072112" y="1537916"/>
            <a:ext cx="1511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禱</a:t>
            </a:r>
            <a:endParaRPr lang="en-US" altLang="zh-CN" sz="8000" b="1" dirty="0">
              <a:solidFill>
                <a:srgbClr val="FFFF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8000" b="1" dirty="0">
                <a:solidFill>
                  <a:srgbClr val="FFFF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告</a:t>
            </a:r>
          </a:p>
        </p:txBody>
      </p:sp>
    </p:spTree>
    <p:extLst>
      <p:ext uri="{BB962C8B-B14F-4D97-AF65-F5344CB8AC3E}">
        <p14:creationId xmlns:p14="http://schemas.microsoft.com/office/powerpoint/2010/main" val="81644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0B89DE-D017-FFE4-DD34-F568E1CB5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-1" y="0"/>
            <a:ext cx="13004801" cy="97535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2AC29B3-D362-90F4-1DC2-FC85B2D6BE33}"/>
              </a:ext>
            </a:extLst>
          </p:cNvPr>
          <p:cNvSpPr txBox="1"/>
          <p:nvPr/>
        </p:nvSpPr>
        <p:spPr>
          <a:xfrm>
            <a:off x="2450969" y="1668545"/>
            <a:ext cx="12153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rgbClr val="4F674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禱</a:t>
            </a:r>
            <a:endParaRPr lang="en-US" altLang="zh-CN" sz="8000" b="1" dirty="0">
              <a:solidFill>
                <a:srgbClr val="4F674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8000" b="1" dirty="0">
                <a:solidFill>
                  <a:srgbClr val="4F674A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告</a:t>
            </a:r>
          </a:p>
        </p:txBody>
      </p:sp>
    </p:spTree>
    <p:extLst>
      <p:ext uri="{BB962C8B-B14F-4D97-AF65-F5344CB8AC3E}">
        <p14:creationId xmlns:p14="http://schemas.microsoft.com/office/powerpoint/2010/main" val="366202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46092-25C8-58A8-1C46-22F10CB0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59A2494-5711-4A3B-A37D-94D50E77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86" y="122548"/>
            <a:ext cx="2245806" cy="22458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1E3EBC2-FB1C-FD13-C2A1-4B9119C18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890" y="122548"/>
            <a:ext cx="2245806" cy="22458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A2D5EB8-129D-F5C5-FBCE-55CC647BB7BB}"/>
              </a:ext>
            </a:extLst>
          </p:cNvPr>
          <p:cNvSpPr txBox="1"/>
          <p:nvPr/>
        </p:nvSpPr>
        <p:spPr>
          <a:xfrm>
            <a:off x="3348786" y="556629"/>
            <a:ext cx="591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C00000"/>
                </a:solidFill>
                <a:effectLst>
                  <a:outerShdw blurRad="50800" dist="38100" dir="2700000" sx="103000" sy="103000" algn="tl" rotWithShape="0">
                    <a:srgbClr val="006600">
                      <a:alpha val="4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开场问答</a:t>
            </a:r>
            <a:endParaRPr lang="en-US" altLang="zh-CN" sz="8000" b="1" dirty="0">
              <a:solidFill>
                <a:srgbClr val="C00000"/>
              </a:solidFill>
              <a:effectLst>
                <a:outerShdw blurRad="50800" dist="38100" dir="2700000" sx="103000" sy="103000" algn="tl" rotWithShape="0">
                  <a:srgbClr val="006600">
                    <a:alpha val="40000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B2359A-EE19-B27C-EC48-A4FF4780FE40}"/>
              </a:ext>
            </a:extLst>
          </p:cNvPr>
          <p:cNvSpPr txBox="1"/>
          <p:nvPr/>
        </p:nvSpPr>
        <p:spPr>
          <a:xfrm>
            <a:off x="2861079" y="4045803"/>
            <a:ext cx="7282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你最渴望得到谁的认可？</a:t>
            </a:r>
            <a:endParaRPr lang="en-US" altLang="zh-TW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721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8FAAC-9356-2518-165C-ED0C6CAC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D8591E28-E089-60D7-EC93-3C8AA1D9CF38}"/>
              </a:ext>
            </a:extLst>
          </p:cNvPr>
          <p:cNvSpPr txBox="1">
            <a:spLocks/>
          </p:cNvSpPr>
          <p:nvPr/>
        </p:nvSpPr>
        <p:spPr>
          <a:xfrm>
            <a:off x="-362854" y="14514"/>
            <a:ext cx="5791200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成功的诱惑：个人现状</a:t>
            </a:r>
            <a:endParaRPr lang="en-US" altLang="zh-CN" sz="40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C896E68-B8FB-6532-B0C5-E5E2CC4F10AA}"/>
              </a:ext>
            </a:extLst>
          </p:cNvPr>
          <p:cNvGrpSpPr/>
          <p:nvPr/>
        </p:nvGrpSpPr>
        <p:grpSpPr>
          <a:xfrm>
            <a:off x="2964114" y="1059542"/>
            <a:ext cx="7329425" cy="8476343"/>
            <a:chOff x="2891543" y="420914"/>
            <a:chExt cx="7329425" cy="847634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6E9A322-89EF-13AF-436F-58A04D12B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1543" y="420914"/>
              <a:ext cx="7221714" cy="31194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DB28E47-A3CA-09A7-D6E2-E7301C9CA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5372" y="3712468"/>
              <a:ext cx="6795596" cy="5184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51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A5C67-A20B-B358-53CE-EF71BFA2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5A273C9-EB34-0029-EE0F-D430CFC1299D}"/>
              </a:ext>
            </a:extLst>
          </p:cNvPr>
          <p:cNvGrpSpPr/>
          <p:nvPr/>
        </p:nvGrpSpPr>
        <p:grpSpPr>
          <a:xfrm>
            <a:off x="890450" y="619964"/>
            <a:ext cx="11731899" cy="9133955"/>
            <a:chOff x="890450" y="605450"/>
            <a:chExt cx="11731899" cy="913395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970A95D-9915-42F2-9DD0-8547D2F1B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450" y="605450"/>
              <a:ext cx="11717385" cy="746864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8656388-D3F5-3DC1-44B3-718B9AF83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280" y="7957981"/>
              <a:ext cx="11603069" cy="1781424"/>
            </a:xfrm>
            <a:prstGeom prst="rect">
              <a:avLst/>
            </a:prstGeom>
          </p:spPr>
        </p:pic>
      </p:grpSp>
      <p:sp>
        <p:nvSpPr>
          <p:cNvPr id="11" name="副标题 2">
            <a:extLst>
              <a:ext uri="{FF2B5EF4-FFF2-40B4-BE49-F238E27FC236}">
                <a16:creationId xmlns:a16="http://schemas.microsoft.com/office/drawing/2014/main" id="{47B44EEB-37D3-7049-EE62-9ACCD6CA04C1}"/>
              </a:ext>
            </a:extLst>
          </p:cNvPr>
          <p:cNvSpPr txBox="1">
            <a:spLocks/>
          </p:cNvSpPr>
          <p:nvPr/>
        </p:nvSpPr>
        <p:spPr>
          <a:xfrm>
            <a:off x="-362854" y="14514"/>
            <a:ext cx="5791200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成功的诱惑：个人现状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404579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082F0-4E51-6B3B-60B9-99F83993C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5E1309-78A6-9ED6-4D8F-32B78FC9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34" y="848289"/>
            <a:ext cx="10793331" cy="8202170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83D0DE18-1E41-EC1A-D29E-BFEDF5E5B928}"/>
              </a:ext>
            </a:extLst>
          </p:cNvPr>
          <p:cNvSpPr txBox="1">
            <a:spLocks/>
          </p:cNvSpPr>
          <p:nvPr/>
        </p:nvSpPr>
        <p:spPr>
          <a:xfrm>
            <a:off x="-362854" y="14514"/>
            <a:ext cx="5791200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成功的诱惑：个人现状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286536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F68F5-059C-F596-BDC1-401A763C3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2">
            <a:extLst>
              <a:ext uri="{FF2B5EF4-FFF2-40B4-BE49-F238E27FC236}">
                <a16:creationId xmlns:a16="http://schemas.microsoft.com/office/drawing/2014/main" id="{CD2C7986-2DC5-2CE1-97D7-53F783936E78}"/>
              </a:ext>
            </a:extLst>
          </p:cNvPr>
          <p:cNvSpPr txBox="1">
            <a:spLocks/>
          </p:cNvSpPr>
          <p:nvPr/>
        </p:nvSpPr>
        <p:spPr>
          <a:xfrm>
            <a:off x="-362854" y="14514"/>
            <a:ext cx="5791200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成功的诱惑：个人现状</a:t>
            </a:r>
            <a:endParaRPr lang="en-US" altLang="zh-CN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D77CBD-80A7-D804-942D-94844E4102CA}"/>
              </a:ext>
            </a:extLst>
          </p:cNvPr>
          <p:cNvSpPr txBox="1"/>
          <p:nvPr/>
        </p:nvSpPr>
        <p:spPr>
          <a:xfrm>
            <a:off x="1263626" y="2379285"/>
            <a:ext cx="104775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以上这些表现你有吗？不敢停下来？需要新的成就证明自己？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为什么会这样？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分享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简短祷告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12 min</a:t>
            </a:r>
            <a:endParaRPr lang="en-US" altLang="zh-TW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22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B85D-2368-1646-14B2-AB9B475D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0CB4B-D73D-D017-70AD-AE1C87A74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3" y="681060"/>
            <a:ext cx="11669754" cy="29341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E31ACB-0403-22C1-6B14-8251B10AA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23" y="3646774"/>
            <a:ext cx="11679280" cy="6077798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2C027B4-6C4F-34EB-A350-16C6A2C7D3D6}"/>
              </a:ext>
            </a:extLst>
          </p:cNvPr>
          <p:cNvCxnSpPr/>
          <p:nvPr/>
        </p:nvCxnSpPr>
        <p:spPr>
          <a:xfrm>
            <a:off x="1857829" y="1393371"/>
            <a:ext cx="102906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67A2DA5-DA9B-CF9C-25C4-85BC4120B944}"/>
              </a:ext>
            </a:extLst>
          </p:cNvPr>
          <p:cNvCxnSpPr/>
          <p:nvPr/>
        </p:nvCxnSpPr>
        <p:spPr>
          <a:xfrm>
            <a:off x="667523" y="2503714"/>
            <a:ext cx="102906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B3E87B4-1630-91A3-4E89-322BA32DA6E3}"/>
              </a:ext>
            </a:extLst>
          </p:cNvPr>
          <p:cNvCxnSpPr>
            <a:cxnSpLocks/>
          </p:cNvCxnSpPr>
          <p:nvPr/>
        </p:nvCxnSpPr>
        <p:spPr>
          <a:xfrm>
            <a:off x="3243943" y="7547429"/>
            <a:ext cx="8788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84D11B-9717-7254-807C-D91E6772C2D5}"/>
              </a:ext>
            </a:extLst>
          </p:cNvPr>
          <p:cNvCxnSpPr>
            <a:cxnSpLocks/>
          </p:cNvCxnSpPr>
          <p:nvPr/>
        </p:nvCxnSpPr>
        <p:spPr>
          <a:xfrm>
            <a:off x="783771" y="8701315"/>
            <a:ext cx="1136468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副标题 2">
            <a:extLst>
              <a:ext uri="{FF2B5EF4-FFF2-40B4-BE49-F238E27FC236}">
                <a16:creationId xmlns:a16="http://schemas.microsoft.com/office/drawing/2014/main" id="{4D6236BE-69CA-7AFE-5A1C-EE3858DA9DC8}"/>
              </a:ext>
            </a:extLst>
          </p:cNvPr>
          <p:cNvSpPr txBox="1">
            <a:spLocks/>
          </p:cNvSpPr>
          <p:nvPr/>
        </p:nvSpPr>
        <p:spPr>
          <a:xfrm>
            <a:off x="-362854" y="14514"/>
            <a:ext cx="5791200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成功的诱惑：安全感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23474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42B49-10FE-20A6-3C2F-CB4809D60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2B203960-A1D0-211B-3F76-CC06635E38A5}"/>
              </a:ext>
            </a:extLst>
          </p:cNvPr>
          <p:cNvSpPr txBox="1">
            <a:spLocks/>
          </p:cNvSpPr>
          <p:nvPr/>
        </p:nvSpPr>
        <p:spPr>
          <a:xfrm>
            <a:off x="65314" y="1182915"/>
            <a:ext cx="11938001" cy="9506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沈祖堯見證：</a:t>
            </a:r>
            <a:r>
              <a:rPr lang="en-US" altLang="zh-CN" sz="4000" dirty="0"/>
              <a:t>90</a:t>
            </a:r>
            <a:r>
              <a:rPr lang="zh-CN" altLang="en-US" sz="4000" dirty="0"/>
              <a:t>年代微创手术成功，</a:t>
            </a:r>
            <a:r>
              <a:rPr lang="en-US" altLang="zh-CN" sz="4000" dirty="0"/>
              <a:t>03</a:t>
            </a:r>
            <a:r>
              <a:rPr lang="zh-CN" altLang="en-US" sz="4000" dirty="0"/>
              <a:t>年非典的挑战</a:t>
            </a:r>
            <a:endParaRPr lang="en-US" altLang="zh-CN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AEC2C6-06D2-33F4-2ADA-AADD702A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85" y="2133602"/>
            <a:ext cx="10198704" cy="5736771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B5FF4932-7040-A827-3262-BAF2323AB4CF}"/>
              </a:ext>
            </a:extLst>
          </p:cNvPr>
          <p:cNvSpPr txBox="1">
            <a:spLocks/>
          </p:cNvSpPr>
          <p:nvPr/>
        </p:nvSpPr>
        <p:spPr>
          <a:xfrm>
            <a:off x="-362854" y="14514"/>
            <a:ext cx="5791200" cy="1001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zh-CN" altLang="en-US" sz="4000" dirty="0"/>
              <a:t>成功的诱惑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27637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9793</TotalTime>
  <Words>731</Words>
  <Application>Microsoft Office PowerPoint</Application>
  <PresentationFormat>自定义</PresentationFormat>
  <Paragraphs>54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標楷體</vt:lpstr>
      <vt:lpstr>楷体</vt:lpstr>
      <vt:lpstr>幼圆</vt:lpstr>
      <vt:lpstr>Arial</vt:lpstr>
      <vt:lpstr>Symbol</vt:lpstr>
      <vt:lpstr>Times New Roman</vt:lpstr>
      <vt:lpstr>Wingdings</vt:lpstr>
      <vt:lpstr>Office Theme</vt:lpstr>
      <vt:lpstr>诸神的面具-成功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You</cp:lastModifiedBy>
  <cp:revision>242</cp:revision>
  <dcterms:modified xsi:type="dcterms:W3CDTF">2025-10-24T14:25:52Z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2024-04-15T13:31:49Z</dcterms:created>
  <dc:language>en-GB</dc:language>
  <dcterms:modified xsi:type="dcterms:W3CDTF">2024-04-15T13:33:00Z</dcterms:modified>
  <cp:revision>2</cp:revision>
</cp:coreProperties>
</file>